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45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91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36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824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7280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736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6192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6480" algn="l" defTabSz="4389120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B53A"/>
    <a:srgbClr val="FCE148"/>
    <a:srgbClr val="CC0000"/>
    <a:srgbClr val="47869C"/>
    <a:srgbClr val="D26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0" d="100"/>
          <a:sy n="30" d="100"/>
        </p:scale>
        <p:origin x="-2202" y="-624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338" y="500187"/>
            <a:ext cx="42976800" cy="3199622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338" y="463401"/>
            <a:ext cx="42976800" cy="3199622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2286000" y="7315200"/>
            <a:ext cx="41605200" cy="24155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85400" y="1070328"/>
            <a:ext cx="7239000" cy="113947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070328"/>
            <a:ext cx="7169105" cy="1289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019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30637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38912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spcBef>
          <a:spcPct val="20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8915400" y="838200"/>
            <a:ext cx="25603200" cy="2362200"/>
          </a:xfrm>
          <a:prstGeom prst="rect">
            <a:avLst/>
          </a:prstGeom>
        </p:spPr>
        <p:txBody>
          <a:bodyPr anchor="ctr"/>
          <a:lstStyle/>
          <a:p>
            <a:endParaRPr lang="en-US" sz="150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752600" y="3505200"/>
            <a:ext cx="40462200" cy="2209800"/>
          </a:xfrm>
          <a:prstGeom prst="rect">
            <a:avLst/>
          </a:prstGeom>
        </p:spPr>
        <p:txBody>
          <a:bodyPr anchor="ctr"/>
          <a:lstStyle/>
          <a:p>
            <a:pPr marL="0" indent="0" algn="ctr">
              <a:buNone/>
            </a:pPr>
            <a:endParaRPr lang="en-US" sz="1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52600" y="6019800"/>
            <a:ext cx="40614600" cy="101566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6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 author names</a:t>
            </a:r>
            <a:endParaRPr lang="en-US" sz="6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31623000"/>
            <a:ext cx="39776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Footer notes</a:t>
            </a:r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288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466</TotalTime>
  <Words>5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NC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Lasson</dc:creator>
  <cp:lastModifiedBy>Robert Lasson</cp:lastModifiedBy>
  <cp:revision>17</cp:revision>
  <dcterms:created xsi:type="dcterms:W3CDTF">2016-04-07T15:54:08Z</dcterms:created>
  <dcterms:modified xsi:type="dcterms:W3CDTF">2016-04-13T12:43:00Z</dcterms:modified>
</cp:coreProperties>
</file>