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B53A"/>
    <a:srgbClr val="FCE148"/>
    <a:srgbClr val="CC0000"/>
    <a:srgbClr val="47869C"/>
    <a:srgbClr val="D26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202" y="-62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3911"/>
            <a:ext cx="42976800" cy="3199622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3911"/>
            <a:ext cx="42976800" cy="3199622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286000" y="7315200"/>
            <a:ext cx="41605200" cy="2415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5400" y="1070328"/>
            <a:ext cx="7239000" cy="11394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70328"/>
            <a:ext cx="7169105" cy="128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63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915400" y="838200"/>
            <a:ext cx="25603200" cy="2362200"/>
          </a:xfrm>
          <a:prstGeom prst="rect">
            <a:avLst/>
          </a:prstGeom>
        </p:spPr>
        <p:txBody>
          <a:bodyPr anchor="ctr"/>
          <a:lstStyle/>
          <a:p>
            <a:endParaRPr lang="en-US" sz="15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752600" y="3505200"/>
            <a:ext cx="40462200" cy="2209800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None/>
            </a:pPr>
            <a:endParaRPr lang="en-US" sz="1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6019800"/>
            <a:ext cx="406146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1623000"/>
            <a:ext cx="397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Footer notes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Lasson</dc:creator>
  <cp:lastModifiedBy>Robert Lasson</cp:lastModifiedBy>
  <cp:revision>19</cp:revision>
  <dcterms:created xsi:type="dcterms:W3CDTF">2016-04-07T15:54:08Z</dcterms:created>
  <dcterms:modified xsi:type="dcterms:W3CDTF">2016-04-13T12:44:00Z</dcterms:modified>
</cp:coreProperties>
</file>