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35" d="100"/>
          <a:sy n="135" d="100"/>
        </p:scale>
        <p:origin x="116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0A359-2FB3-4847-9D97-3491754AA7F9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82176-A547-F94B-AC51-D6E9C882C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4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C5DAC-1A13-D34F-9418-D6257772B49C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610A8-B29A-B34A-A0B5-3DF26A2EB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EC0D93-568E-6D41-8E6D-0963A71A503C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2D0221-73D0-6245-9CCD-73A1D8FCB5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5100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8603A-2399-D64A-8203-C8F297F981E8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2C605-4958-CF43-AA48-80339EFDB0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F71F39-3D09-F149-B1A1-DC2A7DB4A435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6BD0F-ABBC-C14D-BC96-77BE126A74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8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68500"/>
            <a:ext cx="4038600" cy="41576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E973-E761-9943-801C-DE1E51E28431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35E9FC-F6D5-0349-BBED-EA7D7A9BC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265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ACE534-2B3A-FA4B-B87A-8AC244117610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5B94E0-5E06-6D42-A41D-50D581B409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941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DFFB5-C0BC-DE4D-9A38-E0EE75FC9E15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B7D4D-4E81-5B40-91F6-CF14C25F8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28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42570F-F7E3-1F40-B6F3-59FE945D5A70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B2FA7-4FDB-5643-811E-7991DEE50B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307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1E9B0-C3DF-544F-BB14-A487ECCC7F43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D8B14-AE1E-054C-8668-93D0F0400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40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C4B1CF-5E0C-5D41-A3E2-D78942339385}" type="datetimeFigureOut">
              <a:rPr lang="en-US"/>
              <a:pPr>
                <a:defRPr/>
              </a:pPr>
              <a:t>8/16/2017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F0004-A563-C64B-9FAD-6198662E1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09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258710" y="900113"/>
            <a:ext cx="7428089" cy="106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Headline Line One</a:t>
            </a:r>
            <a:br>
              <a:rPr lang="en-US" dirty="0"/>
            </a:br>
            <a:r>
              <a:rPr lang="en-US" dirty="0"/>
              <a:t>Headline Line Two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58710" y="3022600"/>
            <a:ext cx="7428090" cy="310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8710" y="635634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C944504B-B211-B34D-97AF-78446C71FCDD}" type="datetimeFigureOut">
              <a:rPr lang="en-US" smtClean="0"/>
              <a:pPr>
                <a:defRPr/>
              </a:pPr>
              <a:t>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4954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F7D53D-272A-624E-BE3D-99D13E2B41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0"/>
            <a:ext cx="825190" cy="6858000"/>
          </a:xfrm>
          <a:prstGeom prst="rect">
            <a:avLst/>
          </a:prstGeom>
          <a:solidFill>
            <a:srgbClr val="CC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32094"/>
            <a:ext cx="825253" cy="39734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99" y="111116"/>
            <a:ext cx="629959" cy="42860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Arial"/>
          <a:ea typeface="ＭＳ Ｐゴシック" charset="0"/>
          <a:cs typeface="Arial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000" kern="1200">
          <a:solidFill>
            <a:schemeClr val="tx1"/>
          </a:solidFill>
          <a:latin typeface="Arial"/>
          <a:ea typeface="ＭＳ Ｐゴシック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>
          <a:xfrm>
            <a:off x="1371600" y="2130425"/>
            <a:ext cx="7086600" cy="1470025"/>
          </a:xfrm>
        </p:spPr>
        <p:txBody>
          <a:bodyPr/>
          <a:lstStyle/>
          <a:p>
            <a:endParaRPr lang="en-US" dirty="0">
              <a:latin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6400800" cy="1752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>
              <a:ea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tateU-horizontal-left-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ncstate-ppt-template-horizontal-left-logo</Template>
  <TotalTime>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NCStateU-horizontal-left-logo</vt:lpstr>
      <vt:lpstr>PowerPoint Presentation</vt:lpstr>
    </vt:vector>
  </TitlesOfParts>
  <Company>North Carolina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Lasson</dc:creator>
  <cp:lastModifiedBy>Robert Lasson</cp:lastModifiedBy>
  <cp:revision>3</cp:revision>
  <dcterms:created xsi:type="dcterms:W3CDTF">2017-08-16T14:53:07Z</dcterms:created>
  <dcterms:modified xsi:type="dcterms:W3CDTF">2017-08-16T15:17:56Z</dcterms:modified>
</cp:coreProperties>
</file>